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58" r:id="rId5"/>
    <p:sldId id="259" r:id="rId6"/>
    <p:sldId id="260" r:id="rId7"/>
    <p:sldId id="261" r:id="rId8"/>
    <p:sldId id="262" r:id="rId9"/>
    <p:sldId id="263" r:id="rId10"/>
    <p:sldId id="264" r:id="rId11"/>
    <p:sldId id="265" r:id="rId12"/>
    <p:sldId id="268"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5D7BAF-80B4-4BEB-8C70-6481DDE277A0}"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1426043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5D7BAF-80B4-4BEB-8C70-6481DDE277A0}"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1395850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5D7BAF-80B4-4BEB-8C70-6481DDE277A0}"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390491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5D7BAF-80B4-4BEB-8C70-6481DDE277A0}"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303899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5D7BAF-80B4-4BEB-8C70-6481DDE277A0}"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176150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5D7BAF-80B4-4BEB-8C70-6481DDE277A0}"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1644965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5D7BAF-80B4-4BEB-8C70-6481DDE277A0}" type="datetimeFigureOut">
              <a:rPr lang="en-US" smtClean="0"/>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69785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5D7BAF-80B4-4BEB-8C70-6481DDE277A0}" type="datetimeFigureOut">
              <a:rPr lang="en-US" smtClean="0"/>
              <a:t>6/4/2022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12655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5D7BAF-80B4-4BEB-8C70-6481DDE277A0}" type="datetimeFigureOut">
              <a:rPr lang="en-US" smtClean="0"/>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106012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5D7BAF-80B4-4BEB-8C70-6481DDE277A0}"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3594528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5D7BAF-80B4-4BEB-8C70-6481DDE277A0}"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E8911-ABB2-4358-979D-AD2A54892D14}" type="slidenum">
              <a:rPr lang="en-US" smtClean="0"/>
              <a:t>‹#›</a:t>
            </a:fld>
            <a:endParaRPr lang="en-US"/>
          </a:p>
        </p:txBody>
      </p:sp>
    </p:spTree>
    <p:extLst>
      <p:ext uri="{BB962C8B-B14F-4D97-AF65-F5344CB8AC3E}">
        <p14:creationId xmlns:p14="http://schemas.microsoft.com/office/powerpoint/2010/main" val="306863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D7BAF-80B4-4BEB-8C70-6481DDE277A0}" type="datetimeFigureOut">
              <a:rPr lang="en-US" smtClean="0"/>
              <a:t>6/4/2022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E8911-ABB2-4358-979D-AD2A54892D14}" type="slidenum">
              <a:rPr lang="en-US" smtClean="0"/>
              <a:t>‹#›</a:t>
            </a:fld>
            <a:endParaRPr lang="en-US"/>
          </a:p>
        </p:txBody>
      </p:sp>
    </p:spTree>
    <p:extLst>
      <p:ext uri="{BB962C8B-B14F-4D97-AF65-F5344CB8AC3E}">
        <p14:creationId xmlns:p14="http://schemas.microsoft.com/office/powerpoint/2010/main" val="1487796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ICBYR 2022 Events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10927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Silent Dismissal – May 27 – Cambridge Primary School</a:t>
            </a:r>
          </a:p>
        </p:txBody>
      </p:sp>
      <p:pic>
        <p:nvPicPr>
          <p:cNvPr id="4" name="Content Placeholder 3"/>
          <p:cNvPicPr>
            <a:picLocks noGrp="1" noChangeAspect="1"/>
          </p:cNvPicPr>
          <p:nvPr>
            <p:ph idx="1"/>
          </p:nvPr>
        </p:nvPicPr>
        <p:blipFill>
          <a:blip r:embed="rId2"/>
          <a:stretch>
            <a:fillRect/>
          </a:stretch>
        </p:blipFill>
        <p:spPr>
          <a:xfrm>
            <a:off x="3069943" y="1825625"/>
            <a:ext cx="6052114" cy="4351338"/>
          </a:xfrm>
          <a:prstGeom prst="rect">
            <a:avLst/>
          </a:prstGeom>
        </p:spPr>
      </p:pic>
    </p:spTree>
    <p:extLst>
      <p:ext uri="{BB962C8B-B14F-4D97-AF65-F5344CB8AC3E}">
        <p14:creationId xmlns:p14="http://schemas.microsoft.com/office/powerpoint/2010/main" val="3869986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Silent Dismissal – May 27 – Cambridge Primary School</a:t>
            </a:r>
          </a:p>
        </p:txBody>
      </p:sp>
      <p:pic>
        <p:nvPicPr>
          <p:cNvPr id="4" name="Content Placeholder 3"/>
          <p:cNvPicPr>
            <a:picLocks noGrp="1" noChangeAspect="1"/>
          </p:cNvPicPr>
          <p:nvPr>
            <p:ph idx="1"/>
          </p:nvPr>
        </p:nvPicPr>
        <p:blipFill>
          <a:blip r:embed="rId2"/>
          <a:stretch>
            <a:fillRect/>
          </a:stretch>
        </p:blipFill>
        <p:spPr>
          <a:xfrm>
            <a:off x="4263858" y="1825625"/>
            <a:ext cx="3664284" cy="4351338"/>
          </a:xfrm>
          <a:prstGeom prst="rect">
            <a:avLst/>
          </a:prstGeom>
        </p:spPr>
      </p:pic>
    </p:spTree>
    <p:extLst>
      <p:ext uri="{BB962C8B-B14F-4D97-AF65-F5344CB8AC3E}">
        <p14:creationId xmlns:p14="http://schemas.microsoft.com/office/powerpoint/2010/main" val="2886921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Braham Appreciation Days Parade – June 4</a:t>
            </a:r>
            <a:endParaRPr lang="en-US" sz="3200" dirty="0"/>
          </a:p>
        </p:txBody>
      </p:sp>
      <p:sp>
        <p:nvSpPr>
          <p:cNvPr id="3" name="Content Placeholder 2"/>
          <p:cNvSpPr>
            <a:spLocks noGrp="1"/>
          </p:cNvSpPr>
          <p:nvPr>
            <p:ph idx="1"/>
          </p:nvPr>
        </p:nvSpPr>
        <p:spPr/>
        <p:txBody>
          <a:bodyPr/>
          <a:lstStyle/>
          <a:p>
            <a:pPr marL="0" indent="0">
              <a:buNone/>
            </a:pPr>
            <a:r>
              <a:rPr lang="en-US" dirty="0" smtClean="0"/>
              <a:t>Isanti County Beyond the Yellow Ribbon Task Force members participated in the Braham Appreciation Days on June 4</a:t>
            </a:r>
            <a:r>
              <a:rPr lang="en-US" baseline="30000" dirty="0" smtClean="0"/>
              <a:t>th</a:t>
            </a:r>
            <a:r>
              <a:rPr lang="en-US" dirty="0" smtClean="0"/>
              <a:t>.</a:t>
            </a:r>
          </a:p>
          <a:p>
            <a:endParaRPr lang="en-US" dirty="0"/>
          </a:p>
          <a:p>
            <a:pPr marL="0" indent="0">
              <a:buNone/>
            </a:pPr>
            <a:r>
              <a:rPr lang="en-US" dirty="0" smtClean="0"/>
              <a:t>What a beautiful day!</a:t>
            </a:r>
            <a:endParaRPr lang="en-US" dirty="0"/>
          </a:p>
        </p:txBody>
      </p:sp>
    </p:spTree>
    <p:extLst>
      <p:ext uri="{BB962C8B-B14F-4D97-AF65-F5344CB8AC3E}">
        <p14:creationId xmlns:p14="http://schemas.microsoft.com/office/powerpoint/2010/main" val="375939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Braham Appreciation Days Parade – June 4</a:t>
            </a:r>
            <a:endParaRPr lang="en-US" dirty="0"/>
          </a:p>
        </p:txBody>
      </p:sp>
      <p:pic>
        <p:nvPicPr>
          <p:cNvPr id="4" name="Content Placeholder 3"/>
          <p:cNvPicPr>
            <a:picLocks noGrp="1" noChangeAspect="1"/>
          </p:cNvPicPr>
          <p:nvPr>
            <p:ph idx="1"/>
          </p:nvPr>
        </p:nvPicPr>
        <p:blipFill>
          <a:blip r:embed="rId2"/>
          <a:stretch>
            <a:fillRect/>
          </a:stretch>
        </p:blipFill>
        <p:spPr>
          <a:xfrm>
            <a:off x="2176370" y="1825625"/>
            <a:ext cx="7839260" cy="4351338"/>
          </a:xfrm>
          <a:prstGeom prst="rect">
            <a:avLst/>
          </a:prstGeom>
        </p:spPr>
      </p:pic>
    </p:spTree>
    <p:extLst>
      <p:ext uri="{BB962C8B-B14F-4D97-AF65-F5344CB8AC3E}">
        <p14:creationId xmlns:p14="http://schemas.microsoft.com/office/powerpoint/2010/main" val="1148707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Silent Dismissal – May 27 – Cambridge Primary School</a:t>
            </a:r>
            <a:endParaRPr lang="en-US" sz="3200" dirty="0"/>
          </a:p>
        </p:txBody>
      </p:sp>
      <p:pic>
        <p:nvPicPr>
          <p:cNvPr id="4" name="Content Placeholder 3"/>
          <p:cNvPicPr>
            <a:picLocks noGrp="1" noChangeAspect="1"/>
          </p:cNvPicPr>
          <p:nvPr>
            <p:ph idx="1"/>
          </p:nvPr>
        </p:nvPicPr>
        <p:blipFill>
          <a:blip r:embed="rId2"/>
          <a:stretch>
            <a:fillRect/>
          </a:stretch>
        </p:blipFill>
        <p:spPr>
          <a:xfrm>
            <a:off x="3273069" y="1825625"/>
            <a:ext cx="5645861" cy="4351338"/>
          </a:xfrm>
          <a:prstGeom prst="rect">
            <a:avLst/>
          </a:prstGeom>
        </p:spPr>
      </p:pic>
    </p:spTree>
    <p:extLst>
      <p:ext uri="{BB962C8B-B14F-4D97-AF65-F5344CB8AC3E}">
        <p14:creationId xmlns:p14="http://schemas.microsoft.com/office/powerpoint/2010/main" val="324084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Silent Dismissal – May 27 – Cambridge Primary School</a:t>
            </a:r>
          </a:p>
        </p:txBody>
      </p:sp>
      <p:sp>
        <p:nvSpPr>
          <p:cNvPr id="3" name="Content Placeholder 2"/>
          <p:cNvSpPr>
            <a:spLocks noGrp="1"/>
          </p:cNvSpPr>
          <p:nvPr>
            <p:ph idx="1"/>
          </p:nvPr>
        </p:nvSpPr>
        <p:spPr/>
        <p:txBody>
          <a:bodyPr>
            <a:normAutofit/>
          </a:bodyPr>
          <a:lstStyle/>
          <a:p>
            <a:pPr marL="0" indent="0">
              <a:buNone/>
            </a:pPr>
            <a:r>
              <a:rPr lang="en-US" sz="2000" dirty="0" smtClean="0"/>
              <a:t>Isanti County veterans were invited to participate in “Silent Dismissal” at the Cambridge Primary School on May 27</a:t>
            </a:r>
            <a:r>
              <a:rPr lang="en-US" sz="2000" baseline="30000" dirty="0" smtClean="0"/>
              <a:t>th</a:t>
            </a:r>
            <a:r>
              <a:rPr lang="en-US" sz="2000" dirty="0" smtClean="0"/>
              <a:t>, the Friday before Memorial Day weekend to honor all veterans.</a:t>
            </a:r>
          </a:p>
          <a:p>
            <a:pPr marL="0" indent="0">
              <a:buNone/>
            </a:pPr>
            <a:endParaRPr lang="en-US" sz="2000" dirty="0"/>
          </a:p>
          <a:p>
            <a:pPr marL="0" indent="0">
              <a:buNone/>
            </a:pPr>
            <a:r>
              <a:rPr lang="en-US" sz="2000" dirty="0" smtClean="0"/>
              <a:t>Several Isanti County Beyond the Yellow Ribbon Task Force members participated in the event.</a:t>
            </a:r>
          </a:p>
          <a:p>
            <a:pPr marL="0" indent="0">
              <a:buNone/>
            </a:pPr>
            <a:endParaRPr lang="en-US" sz="2000" dirty="0"/>
          </a:p>
          <a:p>
            <a:pPr marL="0" indent="0">
              <a:buNone/>
            </a:pPr>
            <a:r>
              <a:rPr lang="en-US" sz="2000" dirty="0" smtClean="0"/>
              <a:t>The children from the Cambridge Primary and Intermediate Schools marched by the veterans, hands over their hearts, carrying American flags and patriotic artwork they had made.  They were orderly and silent to honor the veterans.</a:t>
            </a:r>
          </a:p>
          <a:p>
            <a:pPr marL="0" indent="0">
              <a:buNone/>
            </a:pPr>
            <a:endParaRPr lang="en-US" sz="2000" dirty="0"/>
          </a:p>
          <a:p>
            <a:pPr marL="0" indent="0">
              <a:buNone/>
            </a:pPr>
            <a:r>
              <a:rPr lang="en-US" sz="2000" dirty="0" smtClean="0"/>
              <a:t>It was a beautiful site and if you didn’t shed a tear or two you did better than I did!</a:t>
            </a:r>
            <a:br>
              <a:rPr lang="en-US" sz="2000" dirty="0" smtClean="0"/>
            </a:br>
            <a:r>
              <a:rPr lang="en-US" sz="2000" dirty="0" smtClean="0"/>
              <a:t/>
            </a:r>
            <a:br>
              <a:rPr lang="en-US" sz="2000" dirty="0" smtClean="0"/>
            </a:br>
            <a:r>
              <a:rPr lang="en-US" sz="2000" dirty="0" smtClean="0"/>
              <a:t>Thank you to the teachers who organized this.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27401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Silent Dismissal – May 27 – Cambridge Primary School</a:t>
            </a:r>
          </a:p>
        </p:txBody>
      </p:sp>
      <p:pic>
        <p:nvPicPr>
          <p:cNvPr id="4" name="Content Placeholder 3"/>
          <p:cNvPicPr>
            <a:picLocks noGrp="1" noChangeAspect="1"/>
          </p:cNvPicPr>
          <p:nvPr>
            <p:ph idx="1"/>
          </p:nvPr>
        </p:nvPicPr>
        <p:blipFill>
          <a:blip r:embed="rId2"/>
          <a:stretch>
            <a:fillRect/>
          </a:stretch>
        </p:blipFill>
        <p:spPr>
          <a:xfrm>
            <a:off x="3609983" y="1825625"/>
            <a:ext cx="4972034" cy="4351338"/>
          </a:xfrm>
          <a:prstGeom prst="rect">
            <a:avLst/>
          </a:prstGeom>
        </p:spPr>
      </p:pic>
    </p:spTree>
    <p:extLst>
      <p:ext uri="{BB962C8B-B14F-4D97-AF65-F5344CB8AC3E}">
        <p14:creationId xmlns:p14="http://schemas.microsoft.com/office/powerpoint/2010/main" val="3272758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Silent Dismissal – May 27 – Cambridge Primary School</a:t>
            </a:r>
          </a:p>
        </p:txBody>
      </p:sp>
      <p:pic>
        <p:nvPicPr>
          <p:cNvPr id="4" name="Content Placeholder 3"/>
          <p:cNvPicPr>
            <a:picLocks noGrp="1" noChangeAspect="1"/>
          </p:cNvPicPr>
          <p:nvPr>
            <p:ph idx="1"/>
          </p:nvPr>
        </p:nvPicPr>
        <p:blipFill>
          <a:blip r:embed="rId2"/>
          <a:stretch>
            <a:fillRect/>
          </a:stretch>
        </p:blipFill>
        <p:spPr>
          <a:xfrm>
            <a:off x="3282422" y="1825625"/>
            <a:ext cx="5627155" cy="4351338"/>
          </a:xfrm>
          <a:prstGeom prst="rect">
            <a:avLst/>
          </a:prstGeom>
        </p:spPr>
      </p:pic>
    </p:spTree>
    <p:extLst>
      <p:ext uri="{BB962C8B-B14F-4D97-AF65-F5344CB8AC3E}">
        <p14:creationId xmlns:p14="http://schemas.microsoft.com/office/powerpoint/2010/main" val="2115718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Silent Dismissal – May 27 – Cambridge Primary School</a:t>
            </a:r>
          </a:p>
        </p:txBody>
      </p:sp>
      <p:pic>
        <p:nvPicPr>
          <p:cNvPr id="4" name="Content Placeholder 3"/>
          <p:cNvPicPr>
            <a:picLocks noGrp="1" noChangeAspect="1"/>
          </p:cNvPicPr>
          <p:nvPr>
            <p:ph idx="1"/>
          </p:nvPr>
        </p:nvPicPr>
        <p:blipFill>
          <a:blip r:embed="rId2"/>
          <a:stretch>
            <a:fillRect/>
          </a:stretch>
        </p:blipFill>
        <p:spPr>
          <a:xfrm>
            <a:off x="2104363" y="1825625"/>
            <a:ext cx="7983273" cy="4351338"/>
          </a:xfrm>
          <a:prstGeom prst="rect">
            <a:avLst/>
          </a:prstGeom>
        </p:spPr>
      </p:pic>
    </p:spTree>
    <p:extLst>
      <p:ext uri="{BB962C8B-B14F-4D97-AF65-F5344CB8AC3E}">
        <p14:creationId xmlns:p14="http://schemas.microsoft.com/office/powerpoint/2010/main" val="357053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Silent Dismissal – May 27 – Cambridge Primary School</a:t>
            </a:r>
          </a:p>
        </p:txBody>
      </p:sp>
      <p:pic>
        <p:nvPicPr>
          <p:cNvPr id="4" name="Content Placeholder 3"/>
          <p:cNvPicPr>
            <a:picLocks noGrp="1" noChangeAspect="1"/>
          </p:cNvPicPr>
          <p:nvPr>
            <p:ph idx="1"/>
          </p:nvPr>
        </p:nvPicPr>
        <p:blipFill>
          <a:blip r:embed="rId2"/>
          <a:stretch>
            <a:fillRect/>
          </a:stretch>
        </p:blipFill>
        <p:spPr>
          <a:xfrm>
            <a:off x="2809102" y="1825625"/>
            <a:ext cx="6573795" cy="4351338"/>
          </a:xfrm>
          <a:prstGeom prst="rect">
            <a:avLst/>
          </a:prstGeom>
        </p:spPr>
      </p:pic>
    </p:spTree>
    <p:extLst>
      <p:ext uri="{BB962C8B-B14F-4D97-AF65-F5344CB8AC3E}">
        <p14:creationId xmlns:p14="http://schemas.microsoft.com/office/powerpoint/2010/main" val="2528027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Silent Dismissal – May 27 – Cambridge Primary School</a:t>
            </a:r>
          </a:p>
        </p:txBody>
      </p:sp>
      <p:pic>
        <p:nvPicPr>
          <p:cNvPr id="4" name="Content Placeholder 3"/>
          <p:cNvPicPr>
            <a:picLocks noGrp="1" noChangeAspect="1"/>
          </p:cNvPicPr>
          <p:nvPr>
            <p:ph idx="1"/>
          </p:nvPr>
        </p:nvPicPr>
        <p:blipFill>
          <a:blip r:embed="rId2"/>
          <a:stretch>
            <a:fillRect/>
          </a:stretch>
        </p:blipFill>
        <p:spPr>
          <a:xfrm>
            <a:off x="3063004" y="1825625"/>
            <a:ext cx="6065991" cy="4351338"/>
          </a:xfrm>
          <a:prstGeom prst="rect">
            <a:avLst/>
          </a:prstGeom>
        </p:spPr>
      </p:pic>
    </p:spTree>
    <p:extLst>
      <p:ext uri="{BB962C8B-B14F-4D97-AF65-F5344CB8AC3E}">
        <p14:creationId xmlns:p14="http://schemas.microsoft.com/office/powerpoint/2010/main" val="510163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Silent Dismissal – May 27 – Cambridge Primary School</a:t>
            </a:r>
          </a:p>
        </p:txBody>
      </p:sp>
      <p:pic>
        <p:nvPicPr>
          <p:cNvPr id="4" name="Content Placeholder 3"/>
          <p:cNvPicPr>
            <a:picLocks noGrp="1" noChangeAspect="1"/>
          </p:cNvPicPr>
          <p:nvPr>
            <p:ph idx="1"/>
          </p:nvPr>
        </p:nvPicPr>
        <p:blipFill>
          <a:blip r:embed="rId2"/>
          <a:stretch>
            <a:fillRect/>
          </a:stretch>
        </p:blipFill>
        <p:spPr>
          <a:xfrm>
            <a:off x="3674742" y="1825625"/>
            <a:ext cx="4842516" cy="4351338"/>
          </a:xfrm>
          <a:prstGeom prst="rect">
            <a:avLst/>
          </a:prstGeom>
        </p:spPr>
      </p:pic>
    </p:spTree>
    <p:extLst>
      <p:ext uri="{BB962C8B-B14F-4D97-AF65-F5344CB8AC3E}">
        <p14:creationId xmlns:p14="http://schemas.microsoft.com/office/powerpoint/2010/main" val="264254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249</Words>
  <Application>Microsoft Office PowerPoint</Application>
  <PresentationFormat>Widescreen</PresentationFormat>
  <Paragraphs>23</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ICBYR 2022 Events</vt:lpstr>
      <vt:lpstr>Silent Dismissal – May 27 – Cambridge Primary School</vt:lpstr>
      <vt:lpstr>Silent Dismissal – May 27 – Cambridge Primary School</vt:lpstr>
      <vt:lpstr>Silent Dismissal – May 27 – Cambridge Primary School</vt:lpstr>
      <vt:lpstr>Silent Dismissal – May 27 – Cambridge Primary School</vt:lpstr>
      <vt:lpstr>Silent Dismissal – May 27 – Cambridge Primary School</vt:lpstr>
      <vt:lpstr>Silent Dismissal – May 27 – Cambridge Primary School</vt:lpstr>
      <vt:lpstr>Silent Dismissal – May 27 – Cambridge Primary School</vt:lpstr>
      <vt:lpstr>Silent Dismissal – May 27 – Cambridge Primary School</vt:lpstr>
      <vt:lpstr>Silent Dismissal – May 27 – Cambridge Primary School</vt:lpstr>
      <vt:lpstr>Silent Dismissal – May 27 – Cambridge Primary School</vt:lpstr>
      <vt:lpstr>Braham Appreciation Days Parade – June 4</vt:lpstr>
      <vt:lpstr>Braham Appreciation Days Parade – June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ICBYR 2022 Events</dc:title>
  <dc:creator>Valued Patron</dc:creator>
  <cp:lastModifiedBy>Valued Patron</cp:lastModifiedBy>
  <cp:revision>3</cp:revision>
  <dcterms:created xsi:type="dcterms:W3CDTF">2022-06-04T19:28:35Z</dcterms:created>
  <dcterms:modified xsi:type="dcterms:W3CDTF">2022-06-04T19:40:14Z</dcterms:modified>
</cp:coreProperties>
</file>